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82" d="100"/>
          <a:sy n="82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5FD69327-5BB1-4952-9F48-D9A2C524F15F}"/>
    <pc:docChg chg="modSld">
      <pc:chgData name="Thomas Noordeloos" userId="7c446670-7459-44eb-8c93-60d80c060528" providerId="ADAL" clId="{5FD69327-5BB1-4952-9F48-D9A2C524F15F}" dt="2021-04-22T13:34:42.035" v="9" actId="20577"/>
      <pc:docMkLst>
        <pc:docMk/>
      </pc:docMkLst>
      <pc:sldChg chg="modSp mod">
        <pc:chgData name="Thomas Noordeloos" userId="7c446670-7459-44eb-8c93-60d80c060528" providerId="ADAL" clId="{5FD69327-5BB1-4952-9F48-D9A2C524F15F}" dt="2021-04-22T13:34:42.035" v="9" actId="20577"/>
        <pc:sldMkLst>
          <pc:docMk/>
          <pc:sldMk cId="0" sldId="256"/>
        </pc:sldMkLst>
        <pc:spChg chg="mod">
          <ac:chgData name="Thomas Noordeloos" userId="7c446670-7459-44eb-8c93-60d80c060528" providerId="ADAL" clId="{5FD69327-5BB1-4952-9F48-D9A2C524F15F}" dt="2021-04-22T13:34:42.035" v="9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Thomas Noordeloos" userId="7c446670-7459-44eb-8c93-60d80c060528" providerId="ADAL" clId="{5FD69327-5BB1-4952-9F48-D9A2C524F15F}" dt="2021-04-22T13:32:54.529" v="3" actId="20577"/>
          <ac:spMkLst>
            <pc:docMk/>
            <pc:sldMk cId="0" sldId="256"/>
            <ac:spMk id="14348" creationId="{00000000-0000-0000-0000-000000000000}"/>
          </ac:spMkLst>
        </pc:spChg>
      </pc:sldChg>
    </pc:docChg>
  </pc:docChgLst>
  <pc:docChgLst>
    <pc:chgData name="Thomas Noordeloos" userId="7c446670-7459-44eb-8c93-60d80c060528" providerId="ADAL" clId="{6A69F23E-093D-4D8B-A65D-6C4B6C2E3F6B}"/>
    <pc:docChg chg="undo custSel modSld">
      <pc:chgData name="Thomas Noordeloos" userId="7c446670-7459-44eb-8c93-60d80c060528" providerId="ADAL" clId="{6A69F23E-093D-4D8B-A65D-6C4B6C2E3F6B}" dt="2021-05-12T15:25:56.735" v="12" actId="20577"/>
      <pc:docMkLst>
        <pc:docMk/>
      </pc:docMkLst>
      <pc:sldChg chg="modSp mod">
        <pc:chgData name="Thomas Noordeloos" userId="7c446670-7459-44eb-8c93-60d80c060528" providerId="ADAL" clId="{6A69F23E-093D-4D8B-A65D-6C4B6C2E3F6B}" dt="2021-05-12T15:25:56.735" v="12" actId="20577"/>
        <pc:sldMkLst>
          <pc:docMk/>
          <pc:sldMk cId="0" sldId="256"/>
        </pc:sldMkLst>
        <pc:spChg chg="mod">
          <ac:chgData name="Thomas Noordeloos" userId="7c446670-7459-44eb-8c93-60d80c060528" providerId="ADAL" clId="{6A69F23E-093D-4D8B-A65D-6C4B6C2E3F6B}" dt="2021-05-12T15:25:56.735" v="12" actId="20577"/>
          <ac:spMkLst>
            <pc:docMk/>
            <pc:sldMk cId="0" sldId="256"/>
            <ac:spMk id="1434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91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12-5-2021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buurtmonitor.nl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edugis.nl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288677" y="915756"/>
            <a:ext cx="3954697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Wensen van de opdrachtgever in kaart brengen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Een inventarisatie maken van het plangebied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Beschikbare bronnen raadplegen en informatie verwerken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91468" y="1952658"/>
            <a:ext cx="3949718" cy="26314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	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/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Een verslag met daarin: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Wensen van de opdrachtgever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Zelfgemaakte kaart van het plangebied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Informatie over de locatie op het gebied van: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Grondsoort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flora en fauna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infrastructuur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historie </a:t>
            </a:r>
          </a:p>
          <a:p>
            <a:pPr marL="171450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Inventarisatie van de eerste ideeën op het gebied van :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Mogelijkheden op gebied van recreatie;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Duurzaamheid op gebied van water &amp; energie;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hoe een gezonde leefstijl gestimuleerd kan worden; 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het vergroten van de leefbaarheid in het gebied.</a:t>
            </a:r>
          </a:p>
          <a:p>
            <a:pPr marL="628650" lvl="1" indent="-171450" eaLnBrk="0" hangingPunct="0">
              <a:buFontTx/>
              <a:buChar char="-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het optimaliseren van reststromen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56351" y="920348"/>
            <a:ext cx="3193256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Plaats je product </a:t>
            </a:r>
            <a:r>
              <a:rPr lang="nl-NL" sz="1100">
                <a:latin typeface="+mj-lt"/>
                <a:ea typeface="Calibri" pitchFamily="34" charset="0"/>
                <a:cs typeface="Arial" charset="0"/>
              </a:rPr>
              <a:t>op Teams.</a:t>
            </a:r>
            <a:endParaRPr lang="nl-NL" sz="1100" dirty="0">
              <a:latin typeface="+mj-lt"/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Deze opdracht maak je met je projectgroep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Versie 1 17-05-2021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Versie 2 21-05-2020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5082" y="2540597"/>
            <a:ext cx="3184525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IBS lessen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Bezoek locatie (indien mogelijk)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865082" y="3516721"/>
            <a:ext cx="3184525" cy="58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050" dirty="0">
                <a:hlinkClick r:id="rId3"/>
              </a:rPr>
              <a:t>http://www.buurtmonitor.nl</a:t>
            </a:r>
            <a:endParaRPr lang="nl-NL" sz="1050" dirty="0"/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050" dirty="0">
                <a:ea typeface="Calibri" pitchFamily="34" charset="0"/>
                <a:cs typeface="Arial" charset="0"/>
                <a:hlinkClick r:id="rId4"/>
              </a:rPr>
              <a:t>http://www.edugis.nl</a:t>
            </a:r>
            <a:endParaRPr lang="nl-NL" sz="1050" dirty="0">
              <a:ea typeface="Calibri" pitchFamily="34" charset="0"/>
              <a:cs typeface="Arial" charset="0"/>
            </a:endParaRP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044203" y="223840"/>
            <a:ext cx="9148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400" i="1" dirty="0">
                <a:latin typeface="Calibri" pitchFamily="34" charset="0"/>
              </a:rPr>
              <a:t>     </a:t>
            </a:r>
            <a:r>
              <a:rPr lang="nl-NL" sz="2000" dirty="0">
                <a:latin typeface="Calibri" pitchFamily="34" charset="0"/>
              </a:rPr>
              <a:t>2021_IRG_1_Inventarisatie opdracht en plangebied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961056" y="853288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7037" y="2037296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61056" y="4659688"/>
            <a:ext cx="266283" cy="416301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425776" y="915756"/>
            <a:ext cx="385812" cy="26305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16553" y="3518983"/>
            <a:ext cx="299225" cy="29079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516553" y="2543132"/>
            <a:ext cx="269390" cy="260485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288677" y="4665999"/>
            <a:ext cx="3952509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		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  <a:br>
              <a:rPr lang="nl-NL" sz="1100" dirty="0">
                <a:ea typeface="Calibri" pitchFamily="34" charset="0"/>
                <a:cs typeface="Arial" charset="0"/>
              </a:rPr>
            </a:br>
            <a:r>
              <a:rPr lang="nl-NL" sz="1100" dirty="0">
                <a:ea typeface="Calibri" pitchFamily="34" charset="0"/>
                <a:cs typeface="Arial" charset="0"/>
              </a:rPr>
              <a:t>- </a:t>
            </a: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Ga op zoek naar informatie over bovengenoemde onderwerpen.</a:t>
            </a:r>
            <a:br>
              <a:rPr lang="nl-NL" sz="11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- Gebruik beschikbare bronnen om informatieve afbeeldingen te kunnen maken en vinden. Je kunt ook eigen gemaakte foto’s van het gebied in je verslag gebruiken.</a:t>
            </a:r>
            <a:br>
              <a:rPr lang="nl-NL" sz="1100" dirty="0">
                <a:latin typeface="+mj-lt"/>
                <a:ea typeface="Calibri" pitchFamily="34" charset="0"/>
                <a:cs typeface="Arial" charset="0"/>
              </a:rPr>
            </a:br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- Maak een kaart van het plangebied. Denk aan de schaal. </a:t>
            </a:r>
          </a:p>
          <a:p>
            <a:pPr eaLnBrk="0" hangingPunct="0"/>
            <a:r>
              <a:rPr lang="nl-NL" sz="1100" dirty="0">
                <a:latin typeface="+mj-lt"/>
                <a:ea typeface="Calibri" pitchFamily="34" charset="0"/>
                <a:cs typeface="Arial" charset="0"/>
              </a:rPr>
              <a:t>- Zoek vergelijkbare initiatieven in Nederland om inspiratie op te doen voor het ontwerp. </a:t>
            </a:r>
          </a:p>
          <a:p>
            <a:pPr eaLnBrk="0" hangingPunct="0"/>
            <a:r>
              <a:rPr lang="nl-NL" sz="1100" b="1" dirty="0">
                <a:latin typeface="+mj-lt"/>
                <a:ea typeface="Calibri" pitchFamily="34" charset="0"/>
                <a:cs typeface="Arial" charset="0"/>
              </a:rPr>
              <a:t>Maak veel gebruik van afbeeldingen om je verhaal te ondersteunen.</a:t>
            </a:r>
          </a:p>
        </p:txBody>
      </p:sp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6" t="7129" r="15621" b="21880"/>
          <a:stretch/>
        </p:blipFill>
        <p:spPr bwMode="auto">
          <a:xfrm>
            <a:off x="5865081" y="4255429"/>
            <a:ext cx="3184525" cy="201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BDA9D3-C337-4A88-9512-31E2BC19247F}">
  <ds:schemaRefs>
    <ds:schemaRef ds:uri="http://purl.org/dc/elements/1.1/"/>
    <ds:schemaRef ds:uri="http://purl.org/dc/dcmitype/"/>
    <ds:schemaRef ds:uri="34354c1b-6b8c-435b-ad50-990538c19557"/>
    <ds:schemaRef ds:uri="http://purl.org/dc/terms/"/>
    <ds:schemaRef ds:uri="http://www.w3.org/XML/1998/namespace"/>
    <ds:schemaRef ds:uri="47a28104-336f-447d-946e-e305ac2bcd4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73B9380-6E46-4A81-9365-1EFD06F2C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5374C0-4235-4311-AFEC-7094CF8782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265</Words>
  <Application>Microsoft Office PowerPoint</Application>
  <PresentationFormat>Diavoorstelling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Thomas Noordeloos</cp:lastModifiedBy>
  <cp:revision>184</cp:revision>
  <dcterms:created xsi:type="dcterms:W3CDTF">2010-03-30T09:26:20Z</dcterms:created>
  <dcterms:modified xsi:type="dcterms:W3CDTF">2021-05-12T15:26:09Z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